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C1D0D-8E00-25CE-3945-716A355CD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47D68-7A80-E1B1-8083-1B0053DDEF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4BC25-A6C6-315E-9653-F8C4895AB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4E19E-29D1-C5D3-71B5-33D2F63F9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90754-749A-B260-09B3-820DEE9E3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7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C6197-6B91-5A76-1AD4-A90A14A12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7058C0-B2FF-520F-C79F-3C2DB7F3FB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A0F6-1B93-91DE-314F-B117CC7F7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3936C-0360-1060-D9FF-6CB82AB4B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07B27-1418-1114-5A45-56A6B8FC3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780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CB1EA9-ABA9-C1A3-3EAC-5E3EB32109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F4D2F6-2035-9672-D539-16C1C4D07C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B35ED-FDF8-E59F-DD4C-CE2C6BB92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A5AA2-55A8-DEA6-DA94-FAB4CACC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A9D1A-27A6-90BD-AD46-9C372A652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4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A9BCD-0A50-95ED-5C3E-AEBB63ED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8F8B4-E703-D495-F40E-4DDE03DC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96AB5-1517-F4B3-BF01-3CA3DACF9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B7C8F-2F58-5065-FC86-795126910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5B27C-504A-CCFD-21FC-589E0E7AA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028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D656-74FD-C792-1453-A9B8A3E87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F1894-5815-83FE-A724-4D1B91E5A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992E9-DF05-A5AE-AA1A-9687F6D39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BBB4AC-B717-EE4F-97A9-8519F5CAF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DF303-76C4-D871-4A4A-EF0023B18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49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D0C29-6D6D-91DF-9BA6-85722265D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36C72-5C8B-9648-8E19-FB5D5DF277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2ACC19-3BDC-A7BC-C614-49CF54630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F40D2B-2A8B-DEB1-B68A-A8EF66DD9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7BDA3-73A9-1436-B8CF-C75336E2C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39A25B-0F75-EEA2-E3AF-505608EC8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9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AD13B-649B-392E-4A68-BC5785584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81212-8569-C28F-90BB-F86CE73004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339B9-F6A0-AE66-9DB1-487174A5C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F0DF8B-6E9B-BBEB-3340-61CDDD4A86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C7207A-E820-C0D8-C381-DD1795B6E7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64CD90-16D0-8975-41D2-746740E0F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01F0EE-BDF2-C912-617A-9C9026109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B2F1DF-A551-7BFF-5A6D-156EE79BE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79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1F88E-D79B-2BFF-1D12-E93D601E1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A4A7D0-4B23-3E81-9674-D5DC6D788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5F55F5-269D-1583-68F4-45DD67773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EC455F-399B-4F89-F677-8317BE632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63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136EA7-C79B-11AF-B400-4E93FE204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4DC6B3-744F-B18F-B73F-E5D8EEDF6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A7F8A-C413-C5F6-92BD-CC1424442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12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135CE-841E-D4C4-5E59-4143C269C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F7CE8-7FB1-C896-C76A-8A0B5F5F8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594095-4CC1-8764-3785-FF9123539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CF8F92-4B69-1190-60C8-3B591FB75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C1DDC5-9C8B-DD54-82A9-7B6BE1C1F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2386D3-53D3-885C-3A9F-5DF8A83EB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00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81BD9-1D71-6518-D979-795C91DAB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4118F0-809D-D27D-822A-33BA1F2E7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8A952A-289F-9C65-8076-B08FC3F5A1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FE45D-5882-E7AB-71F6-42E58BFB8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B41E20-28A9-AEF4-F90C-D3999F1C0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0B4E58-6003-6843-F2AB-362885455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689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95734A-6309-2060-C12B-A6F4803B1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08CE9F-86EB-F827-8931-CFBF506DB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B238F-9C85-56CD-9610-42003B78E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BBD8A-0BBB-433A-8D6A-CB79645317CE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467AA-04D1-528E-63D4-4B702926F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32D8-9474-8930-0413-283A75EDD5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6F9DB-B254-4D10-AE35-4BAD34366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43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F3BD0-4B13-27F7-125C-7128E7C9FF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fr-FR" dirty="0"/>
            </a:br>
            <a:r>
              <a:rPr lang="fr-FR" b="0" i="0" dirty="0">
                <a:effectLst/>
                <a:latin typeface="Arial" panose="020B0604020202020204" pitchFamily="34" charset="0"/>
              </a:rPr>
              <a:t>EECT/CE 6325 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Final Project(4-bit calculation)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D0B02E-141F-4899-A4FE-5F43578B56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endParaRPr lang="en-US" b="0" i="0" dirty="0">
              <a:effectLst/>
              <a:latin typeface="Arial" panose="020B0604020202020204" pitchFamily="34" charset="0"/>
            </a:endParaRPr>
          </a:p>
          <a:p>
            <a:pPr algn="r"/>
            <a:r>
              <a:rPr lang="en-US" b="0" i="0" dirty="0" err="1">
                <a:effectLst/>
                <a:latin typeface="Arial" panose="020B0604020202020204" pitchFamily="34" charset="0"/>
              </a:rPr>
              <a:t>Xiongtao</a:t>
            </a:r>
            <a:r>
              <a:rPr lang="en-US" b="0" i="0" dirty="0">
                <a:effectLst/>
                <a:latin typeface="Arial" panose="020B0604020202020204" pitchFamily="34" charset="0"/>
              </a:rPr>
              <a:t> Zhang</a:t>
            </a:r>
          </a:p>
          <a:p>
            <a:pPr algn="r"/>
            <a:r>
              <a:rPr lang="en-US" b="0" i="0" dirty="0" err="1">
                <a:effectLst/>
                <a:latin typeface="Arial" panose="020B0604020202020204" pitchFamily="34" charset="0"/>
              </a:rPr>
              <a:t>yuyang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hsieh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83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353F2-C94D-0092-BCBC-1ADF980BA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A2A48-7BC7-46D2-DDAE-789C2FC94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Buffer module between Flipflop module and computation modules is added to reduce delay, and it improves the circuit speed (clock cycle) in HSPICE simulation.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F79318-80FE-22BB-1555-E7D3901327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840" y="2754417"/>
            <a:ext cx="6990685" cy="33204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5224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35CB0-0CD0-9E17-0A68-8CDF89569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692"/>
            <a:ext cx="10515600" cy="1325563"/>
          </a:xfrm>
        </p:spPr>
        <p:txBody>
          <a:bodyPr/>
          <a:lstStyle/>
          <a:p>
            <a:r>
              <a:rPr lang="en-US" dirty="0"/>
              <a:t>Functionality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589696E-9CF6-679E-D7D9-85D8BF1DD2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53559"/>
            <a:ext cx="9961033" cy="518350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ADB7E0-CBCA-9106-DAAE-2E82DD840229}"/>
              </a:ext>
            </a:extLst>
          </p:cNvPr>
          <p:cNvSpPr txBox="1"/>
          <p:nvPr/>
        </p:nvSpPr>
        <p:spPr>
          <a:xfrm>
            <a:off x="1549400" y="6190503"/>
            <a:ext cx="6671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output waveforms simulated by HSPICE meet all the expected value and all processing completed within one clock cycle</a:t>
            </a:r>
          </a:p>
        </p:txBody>
      </p:sp>
    </p:spTree>
    <p:extLst>
      <p:ext uri="{BB962C8B-B14F-4D97-AF65-F5344CB8AC3E}">
        <p14:creationId xmlns:p14="http://schemas.microsoft.com/office/powerpoint/2010/main" val="2007342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46633-1AD4-7144-05EF-C3680E031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LVS + DRC passed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6D5F65-4C37-D510-C9BA-B646E808FD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4054" y="2236103"/>
            <a:ext cx="5312771" cy="316991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360ECB-0291-6478-DA93-AA578FE4D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176" y="2150347"/>
            <a:ext cx="5160873" cy="325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34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699E8-942F-8A77-BBFD-E2CB51EC8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choices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2184A-E66F-AD29-C58F-ABF289E40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kern="1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The design contains 2 computation modules to perform addition, subtraction, multiplication, division; 1 MUX to select output result from computation modules; 1 Flipflop module to retain previous result; 1 reset module to reset the value in flipflop to all zero; 1 buffer module between Flipflop module and computation modules to improve the performance of driving fanout circuits.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922B20-93C2-870F-B4E4-A9F524BA858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655" y="3183573"/>
            <a:ext cx="2764155" cy="2993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F9B83A-44AE-CFBD-4D95-E85A00A1A3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3294" y="3039215"/>
            <a:ext cx="3053080" cy="2718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9CB698-5361-F5C9-9B39-5DC306D44C1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1049" y="3148013"/>
            <a:ext cx="3043402" cy="25119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05131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3CC60-AF04-E351-87CD-DA80BFEDB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Add/sub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82B789-19FC-1269-66E9-1ACC4BC4F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1334" y="1381123"/>
            <a:ext cx="5233959" cy="521943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A4BEE8-1541-8598-A71D-F28BDE522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219" y="1461557"/>
            <a:ext cx="4499247" cy="19005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4E1B44-A0E7-BE83-746A-5290AD0EA975}"/>
              </a:ext>
            </a:extLst>
          </p:cNvPr>
          <p:cNvSpPr txBox="1"/>
          <p:nvPr/>
        </p:nvSpPr>
        <p:spPr>
          <a:xfrm>
            <a:off x="6258427" y="6091767"/>
            <a:ext cx="236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4-bit carry-ripple adder</a:t>
            </a:r>
          </a:p>
        </p:txBody>
      </p:sp>
    </p:spTree>
    <p:extLst>
      <p:ext uri="{BB962C8B-B14F-4D97-AF65-F5344CB8AC3E}">
        <p14:creationId xmlns:p14="http://schemas.microsoft.com/office/powerpoint/2010/main" val="2484953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F3416-5569-4929-29B0-CE628608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</a:t>
            </a:r>
            <a:r>
              <a:rPr lang="en-US" dirty="0"/>
              <a:t>/div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1D3E9D-320A-D9A2-E1A0-C1B3BA44F9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4384" y="1884892"/>
            <a:ext cx="6487832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834747-9812-1A4B-4010-B42AC21327A7}"/>
              </a:ext>
            </a:extLst>
          </p:cNvPr>
          <p:cNvSpPr txBox="1"/>
          <p:nvPr/>
        </p:nvSpPr>
        <p:spPr>
          <a:xfrm>
            <a:off x="7632700" y="5909733"/>
            <a:ext cx="172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funnel shifter</a:t>
            </a:r>
          </a:p>
        </p:txBody>
      </p:sp>
    </p:spTree>
    <p:extLst>
      <p:ext uri="{BB962C8B-B14F-4D97-AF65-F5344CB8AC3E}">
        <p14:creationId xmlns:p14="http://schemas.microsoft.com/office/powerpoint/2010/main" val="3193562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F4A39-7F20-7015-C38E-C44F45D69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5FD6C-FE9A-0F55-2BD4-C245D1E72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7392"/>
            <a:ext cx="10515600" cy="4351338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Optimize and reduce redundant modules/circuits. E.g1. In initial design, a decoder is used. But after finish the design of 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add_sub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module and 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mult_div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module, there is no need to contain a decoder in the circuit since the INST[0] bit can select add/sub or 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mult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/div in each module. And INST[1] can select 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add_sub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or 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mult_div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in the MUX to provide output.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D357D8-5E20-95EC-EC9B-63086B4180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526" y="3111182"/>
            <a:ext cx="3053080" cy="2718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72F6B2-EB3D-32E4-0035-6F2F4D9F1B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7932" y="2973704"/>
            <a:ext cx="2764155" cy="2993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948F2C-8E0A-5BE5-D876-85BDC085825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5417" y="2932112"/>
            <a:ext cx="2527300" cy="2085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7471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E1F2A-A7FF-932E-9A51-8C26D1C53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07FA62-CDCE-1030-3167-3F020394743D}"/>
              </a:ext>
            </a:extLst>
          </p:cNvPr>
          <p:cNvSpPr txBox="1"/>
          <p:nvPr/>
        </p:nvSpPr>
        <p:spPr>
          <a:xfrm>
            <a:off x="7929033" y="2333536"/>
            <a:ext cx="36195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Use transmission gate instead of static CMOS gate to reduce the number of transistors. E.g. use transmission gate to build a 2x1 MUX(without buffers) requiring 6 transistors instead of 16 transistors with static CMOS gate.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6BCD71D-23C0-E91E-D97D-7E67ED037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241" y="1639357"/>
            <a:ext cx="7682384" cy="4351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0D7C8B-0117-D12E-D819-3F49D6E41230}"/>
              </a:ext>
            </a:extLst>
          </p:cNvPr>
          <p:cNvSpPr txBox="1"/>
          <p:nvPr/>
        </p:nvSpPr>
        <p:spPr>
          <a:xfrm>
            <a:off x="1727199" y="6123543"/>
            <a:ext cx="5560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transmission gates are used in </a:t>
            </a:r>
            <a:r>
              <a:rPr lang="en-US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MUX_ADD_Mult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module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66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4B545-00EE-0DA4-55B4-A8608A288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26D8-CBF6-EB9D-3029-6ED3A08EB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M3 interconnection layer are used in subcircuit, M4 layer are used in top level; Upper metal layer reduces resistance when the wire has long distance.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7B03E-5921-AD7F-CE21-078197586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67" y="2531483"/>
            <a:ext cx="9275233" cy="16747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0B8012-0BB2-6163-7FC0-3AA734FBD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834" y="3526652"/>
            <a:ext cx="6282267" cy="284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607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322</Words>
  <Application>Microsoft Office PowerPoint</Application>
  <PresentationFormat>Widescreen</PresentationFormat>
  <Paragraphs>22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 EECT/CE 6325  Final Project(4-bit calculation)</vt:lpstr>
      <vt:lpstr>Functionality</vt:lpstr>
      <vt:lpstr>LVS + DRC passed</vt:lpstr>
      <vt:lpstr>Design choices</vt:lpstr>
      <vt:lpstr>Add/sub</vt:lpstr>
      <vt:lpstr>Mult/div</vt:lpstr>
      <vt:lpstr>Optimization</vt:lpstr>
      <vt:lpstr>Optimization</vt:lpstr>
      <vt:lpstr>Optimization</vt:lpstr>
      <vt:lpstr>Optimization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EECT/CE 6325  Final Project(4-bit calculation)</dc:title>
  <dc:creator>xt zh</dc:creator>
  <cp:lastModifiedBy>Hsiesh Yuyang</cp:lastModifiedBy>
  <cp:revision>11</cp:revision>
  <dcterms:created xsi:type="dcterms:W3CDTF">2025-05-07T12:32:26Z</dcterms:created>
  <dcterms:modified xsi:type="dcterms:W3CDTF">2025-05-07T19:58:35Z</dcterms:modified>
</cp:coreProperties>
</file>

<file path=docProps/thumbnail.jpeg>
</file>